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5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494" y="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77C44-8047-494D-8127-85CFD1BBF6D3}" type="datetimeFigureOut">
              <a:rPr lang="he-IL" smtClean="0"/>
              <a:t>י"ט/אדר ב/תשפ"ב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BA9FF-3881-42C8-95A8-947842255E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75420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77C44-8047-494D-8127-85CFD1BBF6D3}" type="datetimeFigureOut">
              <a:rPr lang="he-IL" smtClean="0"/>
              <a:t>י"ט/אדר ב/תשפ"ב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BA9FF-3881-42C8-95A8-947842255E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03009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77C44-8047-494D-8127-85CFD1BBF6D3}" type="datetimeFigureOut">
              <a:rPr lang="he-IL" smtClean="0"/>
              <a:t>י"ט/אדר ב/תשפ"ב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BA9FF-3881-42C8-95A8-947842255E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21470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77C44-8047-494D-8127-85CFD1BBF6D3}" type="datetimeFigureOut">
              <a:rPr lang="he-IL" smtClean="0"/>
              <a:t>י"ט/אדר ב/תשפ"ב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BA9FF-3881-42C8-95A8-947842255E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5798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77C44-8047-494D-8127-85CFD1BBF6D3}" type="datetimeFigureOut">
              <a:rPr lang="he-IL" smtClean="0"/>
              <a:t>י"ט/אדר ב/תשפ"ב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BA9FF-3881-42C8-95A8-947842255E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46211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77C44-8047-494D-8127-85CFD1BBF6D3}" type="datetimeFigureOut">
              <a:rPr lang="he-IL" smtClean="0"/>
              <a:t>י"ט/אדר ב/תשפ"ב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BA9FF-3881-42C8-95A8-947842255E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12041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77C44-8047-494D-8127-85CFD1BBF6D3}" type="datetimeFigureOut">
              <a:rPr lang="he-IL" smtClean="0"/>
              <a:t>י"ט/אדר ב/תשפ"ב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BA9FF-3881-42C8-95A8-947842255E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72285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77C44-8047-494D-8127-85CFD1BBF6D3}" type="datetimeFigureOut">
              <a:rPr lang="he-IL" smtClean="0"/>
              <a:t>י"ט/אדר ב/תשפ"ב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BA9FF-3881-42C8-95A8-947842255E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25779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77C44-8047-494D-8127-85CFD1BBF6D3}" type="datetimeFigureOut">
              <a:rPr lang="he-IL" smtClean="0"/>
              <a:t>י"ט/אדר ב/תשפ"ב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BA9FF-3881-42C8-95A8-947842255E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78213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77C44-8047-494D-8127-85CFD1BBF6D3}" type="datetimeFigureOut">
              <a:rPr lang="he-IL" smtClean="0"/>
              <a:t>י"ט/אדר ב/תשפ"ב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BA9FF-3881-42C8-95A8-947842255E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64507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77C44-8047-494D-8127-85CFD1BBF6D3}" type="datetimeFigureOut">
              <a:rPr lang="he-IL" smtClean="0"/>
              <a:t>י"ט/אדר ב/תשפ"ב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BA9FF-3881-42C8-95A8-947842255E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58032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E77C44-8047-494D-8127-85CFD1BBF6D3}" type="datetimeFigureOut">
              <a:rPr lang="he-IL" smtClean="0"/>
              <a:t>י"ט/אדר ב/תשפ"ב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BA9FF-3881-42C8-95A8-947842255E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8262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https://drive.google.com/file/d/1KrPiUb15kVuxIp6JpdiZ0BzE7oy8p9zq/view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ordwall.net/he/resource/4506238/%D7%9E%D7%95%D7%A9%D7%99%D7%AA-%D7%94%D7%A9%D7%91%D7%A2-%D7%97%D7%99%D7%93%D7%95%D7%9F" TargetMode="External"/><Relationship Id="rId5" Type="http://schemas.openxmlformats.org/officeDocument/2006/relationships/image" Target="../media/image3.png"/><Relationship Id="rId4" Type="http://schemas.openxmlformats.org/officeDocument/2006/relationships/hyperlink" Target="https://drive.google.com/file/d/1Wwa1tX8oaVpNT7P2Cttq2d0XUXLCWI-S/vie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 rotWithShape="1">
          <a:blip r:embed="rId2"/>
          <a:srcRect r="55333"/>
          <a:stretch/>
        </p:blipFill>
        <p:spPr>
          <a:xfrm>
            <a:off x="0" y="-12796"/>
            <a:ext cx="5455920" cy="6870795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 rotWithShape="1">
          <a:blip r:embed="rId3"/>
          <a:srcRect l="44666" b="38148"/>
          <a:stretch/>
        </p:blipFill>
        <p:spPr>
          <a:xfrm>
            <a:off x="5455920" y="-12796"/>
            <a:ext cx="6736080" cy="4235412"/>
          </a:xfrm>
          <a:prstGeom prst="rect">
            <a:avLst/>
          </a:prstGeom>
        </p:spPr>
      </p:pic>
      <p:pic>
        <p:nvPicPr>
          <p:cNvPr id="6" name="תמונה 5" descr="Download Ladybug Png Image HQ PNG Image | FreePNGImg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960" y="4641147"/>
            <a:ext cx="1798320" cy="1798320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8" name="תמונה 7" descr="Download Ladybug Png Image HQ PNG Image | FreePNGImg">
            <a:hlinkClick r:id="rId6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02792">
            <a:off x="7924801" y="4785796"/>
            <a:ext cx="1798320" cy="1798320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9" name="תמונה 8" descr="Download Ladybug Png Image HQ PNG Image | FreePNGImg">
            <a:hlinkClick r:id="rId7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32326">
            <a:off x="10050910" y="4778047"/>
            <a:ext cx="1798320" cy="1798320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10" name="מלבן 9"/>
          <p:cNvSpPr/>
          <p:nvPr/>
        </p:nvSpPr>
        <p:spPr>
          <a:xfrm>
            <a:off x="10228982" y="4164864"/>
            <a:ext cx="157927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2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סרטון הסבר</a:t>
            </a:r>
            <a:endParaRPr lang="he-IL" sz="240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1" name="מלבן 10"/>
          <p:cNvSpPr/>
          <p:nvPr/>
        </p:nvSpPr>
        <p:spPr>
          <a:xfrm>
            <a:off x="8214501" y="4133775"/>
            <a:ext cx="132279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2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חידון קצר</a:t>
            </a:r>
            <a:endParaRPr lang="he-IL" sz="240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6055884" y="4176369"/>
            <a:ext cx="172355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2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הכנת אוריגמי</a:t>
            </a:r>
            <a:endParaRPr lang="he-IL" sz="240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7681253" y="1018903"/>
            <a:ext cx="2163494" cy="2786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1400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6</Words>
  <Application>Microsoft Office PowerPoint</Application>
  <PresentationFormat>מסך רחב</PresentationFormat>
  <Paragraphs>3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David</vt:lpstr>
      <vt:lpstr>Times New Roman</vt:lpstr>
      <vt:lpstr>ערכת נושא Office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user</dc:creator>
  <cp:lastModifiedBy>user</cp:lastModifiedBy>
  <cp:revision>3</cp:revision>
  <dcterms:created xsi:type="dcterms:W3CDTF">2022-03-22T06:55:06Z</dcterms:created>
  <dcterms:modified xsi:type="dcterms:W3CDTF">2022-03-22T07:13:54Z</dcterms:modified>
</cp:coreProperties>
</file>